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7" r:id="rId2"/>
    <p:sldId id="319" r:id="rId3"/>
    <p:sldId id="312" r:id="rId4"/>
    <p:sldId id="325" r:id="rId5"/>
    <p:sldId id="328" r:id="rId6"/>
    <p:sldId id="313" r:id="rId7"/>
    <p:sldId id="329" r:id="rId8"/>
    <p:sldId id="314" r:id="rId9"/>
    <p:sldId id="306" r:id="rId10"/>
    <p:sldId id="307" r:id="rId11"/>
    <p:sldId id="308" r:id="rId12"/>
    <p:sldId id="330" r:id="rId13"/>
    <p:sldId id="309" r:id="rId14"/>
    <p:sldId id="261" r:id="rId15"/>
    <p:sldId id="32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6187" autoAdjust="0"/>
  </p:normalViewPr>
  <p:slideViewPr>
    <p:cSldViewPr snapToGrid="0">
      <p:cViewPr varScale="1">
        <p:scale>
          <a:sx n="110" d="100"/>
          <a:sy n="110" d="100"/>
        </p:scale>
        <p:origin x="103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4023" y="986172"/>
            <a:ext cx="9450651" cy="2060291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err="1"/>
              <a:t>Лонгрид</a:t>
            </a:r>
            <a:r>
              <a:rPr lang="ru-RU" b="1" dirty="0"/>
              <a:t>. </a:t>
            </a:r>
            <a:r>
              <a:rPr lang="ru-RU" b="1" dirty="0" err="1"/>
              <a:t>Медиатекст</a:t>
            </a:r>
            <a:r>
              <a:rPr lang="ru-RU" b="1" dirty="0"/>
              <a:t>, который дочитают до конца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4307" y="3573557"/>
            <a:ext cx="5215546" cy="275734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Ларионова Диана Владимировна,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педагог дополнительного образования МБУДО ЦДО «Развитие» </a:t>
            </a:r>
            <a:r>
              <a:rPr lang="ru-RU" dirty="0" err="1">
                <a:solidFill>
                  <a:schemeClr val="tx1"/>
                </a:solidFill>
              </a:rPr>
              <a:t>г.о</a:t>
            </a:r>
            <a:r>
              <a:rPr lang="ru-RU" dirty="0">
                <a:solidFill>
                  <a:schemeClr val="tx1"/>
                </a:solidFill>
              </a:rPr>
              <a:t>. Пущино Московской области, руководитель образцового коллектива «Школа журналистики»,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медиалаборатории</a:t>
            </a:r>
            <a:r>
              <a:rPr lang="ru-RU" dirty="0">
                <a:solidFill>
                  <a:schemeClr val="tx1"/>
                </a:solidFill>
              </a:rPr>
              <a:t> ООП «</a:t>
            </a:r>
            <a:r>
              <a:rPr lang="ru-RU" dirty="0" err="1">
                <a:solidFill>
                  <a:schemeClr val="tx1"/>
                </a:solidFill>
              </a:rPr>
              <a:t>БиоТех</a:t>
            </a:r>
            <a:r>
              <a:rPr lang="ru-RU" dirty="0">
                <a:solidFill>
                  <a:schemeClr val="tx1"/>
                </a:solidFill>
              </a:rPr>
              <a:t>-Пущино»</a:t>
            </a:r>
          </a:p>
        </p:txBody>
      </p:sp>
    </p:spTree>
    <p:extLst>
      <p:ext uri="{BB962C8B-B14F-4D97-AF65-F5344CB8AC3E}">
        <p14:creationId xmlns:p14="http://schemas.microsoft.com/office/powerpoint/2010/main" val="3720968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ана\ДЮЦ РАДУГА аттестация\ГИБДД_открытый урок\Презентация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19" y="1091652"/>
            <a:ext cx="7846809" cy="46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8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ана\ДЮЦ РАДУГА аттестация\ГИБДД_открытый урок\Презентация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7"/>
            <a:ext cx="12192000" cy="68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5851" y="104152"/>
            <a:ext cx="5525521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38" y="1048713"/>
            <a:ext cx="67151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5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ана\ДЮЦ РАДУГА аттестация\ГИБДД_открытый урок\Презентация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7"/>
            <a:ext cx="12191999" cy="68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62991" y="389560"/>
            <a:ext cx="3959769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Фальстарт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554" y="1662097"/>
            <a:ext cx="7120859" cy="46777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C897B7-37BE-4528-A38B-8C7DB6B22613}"/>
              </a:ext>
            </a:extLst>
          </p:cNvPr>
          <p:cNvSpPr/>
          <p:nvPr/>
        </p:nvSpPr>
        <p:spPr>
          <a:xfrm>
            <a:off x="575681" y="2413927"/>
            <a:ext cx="68926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я была в 5 классе, моя мама сказала: «Ты знаешь, я думаю, что ты будешь учителем английского языка». Я говорю: «Мам, да я не буду учителем. Английского… Не, это так сложно. Учителем точно не буду». </a:t>
            </a: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дети говорят? «Бизнесменом», я была уверена, что стану актрисой.</a:t>
            </a:r>
          </a:p>
        </p:txBody>
      </p:sp>
    </p:spTree>
    <p:extLst>
      <p:ext uri="{BB962C8B-B14F-4D97-AF65-F5344CB8AC3E}">
        <p14:creationId xmlns:p14="http://schemas.microsoft.com/office/powerpoint/2010/main" val="342945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ана\ДЮЦ РАДУГА аттестация\ГИБДД_открытый урок\Презентация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7"/>
            <a:ext cx="12191999" cy="68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62991" y="389560"/>
            <a:ext cx="3959769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Фальстарт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214" y="219759"/>
            <a:ext cx="3038408" cy="43883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90" y="3573495"/>
            <a:ext cx="4118732" cy="30890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1554" y="1662097"/>
            <a:ext cx="7120859" cy="46777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5681" y="2413927"/>
            <a:ext cx="68926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я была в 5 классе, моя мама сказала: «Ты знаешь, я думаю, что ты будешь учителем английского языка». Я говорю: «Мам, да я не буду учителем. Английского… Не, это так сложно. Учителем точно не буду». </a:t>
            </a: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дети говорят? «Бизнесменом», я была уверена, что стану актрисой.</a:t>
            </a:r>
          </a:p>
        </p:txBody>
      </p:sp>
    </p:spTree>
    <p:extLst>
      <p:ext uri="{BB962C8B-B14F-4D97-AF65-F5344CB8AC3E}">
        <p14:creationId xmlns:p14="http://schemas.microsoft.com/office/powerpoint/2010/main" val="6159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ана\ДЮЦ РАДУГА аттестация\ГИБДД_открытый урок\Презентация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7"/>
            <a:ext cx="12192000" cy="68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1406" y="1413182"/>
            <a:ext cx="6250489" cy="56077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ru-RU" sz="3200" b="1" dirty="0"/>
              <a:t>Разные жанры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ru-RU" sz="3200" b="1" dirty="0"/>
              <a:t>«Глас народа»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ru-RU" sz="3200" b="1" dirty="0"/>
              <a:t>Мнение экспертов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ru-RU" sz="3200" b="1" dirty="0"/>
              <a:t>«Как это было»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ru-RU" sz="3200" b="1" dirty="0"/>
              <a:t>«Как это будет»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ru-RU" sz="3200" b="1" dirty="0"/>
              <a:t>«А как у них?»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ru-RU" sz="3200" b="1" dirty="0"/>
              <a:t>«Топ-10»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9006" y="1413182"/>
            <a:ext cx="725423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В материалах используем: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4" y="696686"/>
            <a:ext cx="5451567" cy="61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4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ана\ДЮЦ РАДУГА аттестация\ГИБДД_открытый урок\Презентация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7"/>
            <a:ext cx="13708188" cy="770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51980" y="1484485"/>
            <a:ext cx="6951944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Благодарю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1980" y="5825090"/>
            <a:ext cx="4530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diana886@yandex.ru</a:t>
            </a:r>
          </a:p>
          <a:p>
            <a:pPr algn="ctr"/>
            <a:r>
              <a:rPr lang="en-US" sz="2400" b="1" dirty="0"/>
              <a:t>8-903-197-18-11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87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4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9141" y="383060"/>
            <a:ext cx="7327388" cy="982885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/>
              <a:t>Форматы </a:t>
            </a:r>
            <a:r>
              <a:rPr lang="ru-RU" sz="3600" b="1" dirty="0" err="1"/>
              <a:t>лонгридов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82964" y="1699389"/>
            <a:ext cx="56841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 err="1"/>
              <a:t>Лонгрид</a:t>
            </a:r>
            <a:r>
              <a:rPr lang="ru-RU" sz="3200" b="1" dirty="0"/>
              <a:t>-портрет </a:t>
            </a:r>
            <a:endParaRPr lang="ru-R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 err="1"/>
              <a:t>Лонгрид</a:t>
            </a:r>
            <a:r>
              <a:rPr lang="ru-RU" sz="3200" b="1"/>
              <a:t>-репортаж</a:t>
            </a:r>
            <a:r>
              <a:rPr lang="ru-RU" sz="3200"/>
              <a:t> </a:t>
            </a:r>
            <a:endParaRPr lang="ru-R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 err="1"/>
              <a:t>Лонгрид-реконструктор</a:t>
            </a:r>
            <a:r>
              <a:rPr lang="ru-RU" sz="3200" dirty="0"/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Мультимедийный </a:t>
            </a:r>
            <a:r>
              <a:rPr lang="ru-RU" sz="3200" b="1" dirty="0" err="1"/>
              <a:t>лонгрид</a:t>
            </a:r>
            <a:r>
              <a:rPr lang="ru-RU" sz="3200" dirty="0"/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Коммерческий </a:t>
            </a:r>
            <a:r>
              <a:rPr lang="ru-RU" sz="3200" b="1" dirty="0" err="1"/>
              <a:t>лонгрид</a:t>
            </a:r>
            <a:endParaRPr lang="ru-R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Аналитический </a:t>
            </a:r>
            <a:r>
              <a:rPr lang="ru-RU" sz="3200" b="1" dirty="0" err="1"/>
              <a:t>лонгрид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1381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ана\ДЮЦ РАДУГА аттестация\ГИБДД_открытый урок\Презентация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7"/>
            <a:ext cx="12192000" cy="68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21796" y="106771"/>
            <a:ext cx="8503323" cy="13696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/>
              <a:t>Нужен или нет?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8700" y="1473827"/>
            <a:ext cx="5067301" cy="43745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90650" y="2868364"/>
            <a:ext cx="4173441" cy="99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вам есть о чём рассказать   и что показать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59730" y="1477563"/>
            <a:ext cx="5067301" cy="43718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053354" y="2095162"/>
            <a:ext cx="5017991" cy="62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Лонгрид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нужен, если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384384" y="2099614"/>
            <a:ext cx="5017991" cy="615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Лонгрид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нужен, если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699257" y="2871085"/>
            <a:ext cx="4428817" cy="993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ваша целевая аудитория не готова читать объёмные тексты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5444" y="5677949"/>
            <a:ext cx="5541674" cy="751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390649" y="3861707"/>
            <a:ext cx="4173441" cy="815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 вашей аудитории появилось много вопросов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699257" y="3899108"/>
            <a:ext cx="4428817" cy="777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 вас нет глубокой темы и качественных мультимедийных элементов</a:t>
            </a:r>
          </a:p>
        </p:txBody>
      </p:sp>
    </p:spTree>
    <p:extLst>
      <p:ext uri="{BB962C8B-B14F-4D97-AF65-F5344CB8AC3E}">
        <p14:creationId xmlns:p14="http://schemas.microsoft.com/office/powerpoint/2010/main" val="206305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ана\ДЮЦ РАДУГА аттестация\ГИБДД_открытый урок\Презентация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54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82444" y="145672"/>
            <a:ext cx="5436296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Ключевые вопросы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5885" y="1289823"/>
            <a:ext cx="10520063" cy="53354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4714" y="1552238"/>
            <a:ext cx="104412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Цели (чего мы хотим?)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Аудитория (на кого рассчитано?)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Послание (что аудитории нужно услышать?)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Говорящие и герой (кто будет представлять материал?)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Передача (как мы можем сделать так, чтобы аудитория это услышала?)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Ресурсы (что у нас есть?)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Пробелы (что нам нужно развить?)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Первый шаг (с чего мы начнем?)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Расставляем акценты (ищем сильные стороны)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Внимание к деталям (объекты первичного внимания)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Оценка (как мы увидим, что это работает?)</a:t>
            </a:r>
          </a:p>
        </p:txBody>
      </p:sp>
    </p:spTree>
    <p:extLst>
      <p:ext uri="{BB962C8B-B14F-4D97-AF65-F5344CB8AC3E}">
        <p14:creationId xmlns:p14="http://schemas.microsoft.com/office/powerpoint/2010/main" val="289976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ана\ДЮЦ РАДУГА аттестация\ГИБДД_открытый урок\Презентация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7"/>
            <a:ext cx="12192000" cy="68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869" y="2240102"/>
            <a:ext cx="69115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Изучаем целевую аудиторию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заголовок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Создаем структуру, план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Пишем призыв к целевому действию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Оформляем контент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9141" y="383060"/>
            <a:ext cx="7327388" cy="9828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/>
              <a:t>Как написать </a:t>
            </a:r>
            <a:r>
              <a:rPr lang="ru-RU" b="1" dirty="0" err="1"/>
              <a:t>лонгрид</a:t>
            </a:r>
            <a:r>
              <a:rPr lang="ru-RU" b="1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57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ана\ДЮЦ РАДУГА аттестация\ГИБДД_открытый урок\Презентация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7"/>
            <a:ext cx="12192000" cy="68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544" y="3710780"/>
            <a:ext cx="7300426" cy="28998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3575" y="3894978"/>
            <a:ext cx="69115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Хороший заголовок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Качественная обложка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Лид-абзац или вступление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Подзаголовки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Визуализация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207698" y="877174"/>
            <a:ext cx="7479102" cy="17366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Топ-5 </a:t>
            </a:r>
          </a:p>
          <a:p>
            <a:pPr algn="ctr"/>
            <a:r>
              <a:rPr lang="ru-RU" b="1" dirty="0"/>
              <a:t>для подготовки</a:t>
            </a:r>
          </a:p>
          <a:p>
            <a:pPr algn="ctr"/>
            <a:r>
              <a:rPr lang="ru-RU" b="1" dirty="0" err="1"/>
              <a:t>лонгрида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1" y="164609"/>
            <a:ext cx="7429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8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ана\ДЮЦ РАДУГА аттестация\ГИБДД_открытый урок\Презентация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7"/>
            <a:ext cx="12192000" cy="68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93" y="593372"/>
            <a:ext cx="6457950" cy="301942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48747" y="1197221"/>
            <a:ext cx="3836691" cy="9828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err="1"/>
              <a:t>сторителлинг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35" y="3077012"/>
            <a:ext cx="73825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 просто рассказ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 каком-то событии. Это создание 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цепляющих историй, которые захватывают внимание, воздействуют на чувства и эмоции людей. Для хорошей истории важны сразу несколько составляющих — конфликт, герои и мир вокруг них.</a:t>
            </a:r>
          </a:p>
        </p:txBody>
      </p:sp>
    </p:spTree>
    <p:extLst>
      <p:ext uri="{BB962C8B-B14F-4D97-AF65-F5344CB8AC3E}">
        <p14:creationId xmlns:p14="http://schemas.microsoft.com/office/powerpoint/2010/main" val="36191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ана\ДЮЦ РАДУГА аттестация\ГИБДД_открытый урок\Презентация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7"/>
            <a:ext cx="12192000" cy="68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41" y="515665"/>
            <a:ext cx="8218320" cy="58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9347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1970</TotalTime>
  <Words>459</Words>
  <Application>Microsoft Office PowerPoint</Application>
  <PresentationFormat>Широкоэкранный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Сектор</vt:lpstr>
      <vt:lpstr>Лонгрид. Медиатекст, который дочитают до конца</vt:lpstr>
      <vt:lpstr>Презентация PowerPoint</vt:lpstr>
      <vt:lpstr>Форматы лонгридов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материалах используем: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Журналистика безопасности</dc:title>
  <dc:creator>TVS-5</dc:creator>
  <cp:lastModifiedBy>Диана Ларионова</cp:lastModifiedBy>
  <cp:revision>100</cp:revision>
  <dcterms:created xsi:type="dcterms:W3CDTF">2017-10-10T14:05:01Z</dcterms:created>
  <dcterms:modified xsi:type="dcterms:W3CDTF">2023-04-24T14:03:39Z</dcterms:modified>
</cp:coreProperties>
</file>